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7" r:id="rId10"/>
    <p:sldId id="265" r:id="rId11"/>
    <p:sldId id="266" r:id="rId12"/>
    <p:sldId id="268" r:id="rId13"/>
    <p:sldId id="269" r:id="rId14"/>
    <p:sldId id="270" r:id="rId15"/>
    <p:sldId id="261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E7E1121-23D9-4DA9-9CAA-C9F1341C0FBA}">
          <p14:sldIdLst>
            <p14:sldId id="256"/>
            <p14:sldId id="257"/>
            <p14:sldId id="258"/>
            <p14:sldId id="259"/>
            <p14:sldId id="260"/>
            <p14:sldId id="262"/>
            <p14:sldId id="263"/>
            <p14:sldId id="264"/>
            <p14:sldId id="267"/>
            <p14:sldId id="265"/>
            <p14:sldId id="266"/>
            <p14:sldId id="268"/>
            <p14:sldId id="269"/>
            <p14:sldId id="270"/>
            <p14:sldId id="261"/>
            <p14:sldId id="271"/>
            <p14:sldId id="272"/>
            <p14:sldId id="273"/>
            <p14:sldId id="274"/>
            <p14:sldId id="275"/>
            <p14:sldId id="277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9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1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4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8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3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3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3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4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2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3DA05-4109-4FA8-960E-92762F592DE2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8F491-B3DB-4394-9DDB-688B4B811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76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br>
              <a:rPr lang="en-US" dirty="0" smtClean="0"/>
            </a:br>
            <a:r>
              <a:rPr lang="en-US" dirty="0" smtClean="0"/>
              <a:t>CREATE, INSERT, UPDATE, DELETE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MUHD EIZAN SHAFIQ BIN ABD AZIZ</a:t>
            </a:r>
          </a:p>
          <a:p>
            <a:r>
              <a:rPr lang="en-US" dirty="0" smtClean="0"/>
              <a:t>FSKM, </a:t>
            </a:r>
            <a:r>
              <a:rPr lang="en-US" dirty="0" err="1" smtClean="0"/>
              <a:t>UiTM</a:t>
            </a:r>
            <a:r>
              <a:rPr lang="en-US" dirty="0" smtClean="0"/>
              <a:t> PAHANG</a:t>
            </a:r>
          </a:p>
          <a:p>
            <a:r>
              <a:rPr lang="en-US" dirty="0" smtClean="0"/>
              <a:t>ITS232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9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TABLE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NEW TABLE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514600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CREATE TABLE STATES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STATE_ID INTEGER NOT NULL,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STATE_NAME VARCHAR(50)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9431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TABLE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ASSIGNING PK IN A TABLE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514600"/>
            <a:ext cx="8077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ourier New" pitchFamily="49" charset="0"/>
                <a:cs typeface="Courier New" pitchFamily="49" charset="0"/>
              </a:rPr>
              <a:t>CREATE TABLE STATES</a:t>
            </a:r>
          </a:p>
          <a:p>
            <a:r>
              <a:rPr lang="en-US" sz="2800" i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sz="2800" i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i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STATE_ID INTEGER NOT NULL,</a:t>
            </a:r>
          </a:p>
          <a:p>
            <a:r>
              <a:rPr lang="en-US" sz="2800" i="1" dirty="0" smtClean="0">
                <a:latin typeface="Courier New" pitchFamily="49" charset="0"/>
                <a:cs typeface="Courier New" pitchFamily="49" charset="0"/>
              </a:rPr>
              <a:t>	STATE_NAME VARCHAR(50)</a:t>
            </a:r>
          </a:p>
          <a:p>
            <a:r>
              <a:rPr lang="en-US" sz="2800" i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2800" i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ALTER TABLE STATES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ADD PRIMARY KEY (STATE_ID);</a:t>
            </a:r>
          </a:p>
        </p:txBody>
      </p:sp>
    </p:spTree>
    <p:extLst>
      <p:ext uri="{BB962C8B-B14F-4D97-AF65-F5344CB8AC3E}">
        <p14:creationId xmlns:p14="http://schemas.microsoft.com/office/powerpoint/2010/main" val="374374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TABLE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ASSIGNING NEW FK IN AN EXISTING TABLE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5146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ALTER TABLE STUDENTS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ADD COLUMN STATE_ID INTEGER;</a:t>
            </a:r>
          </a:p>
          <a:p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ALTER TABLE STUDENTS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ADD FOREIGN KEY (STATE_ID) REFERENCES STATES (STATE_ID);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20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DROPPING 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DROPPING ANY TABLES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5146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DROP TABLE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25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REORGANIZE ALL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COMPLETELY CREATING YOUR TABLES, PLEASE RUN THIS CODE TO FINALIZE ALL TABLES STRUCTURE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343918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REORG TABLE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4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DATA INTO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DATA INTO TABLES THAT DO NOT HAVE ANY FKs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971800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INSERT INTO PROGRAMMES (PROGRAMME_CODE, PROGRAMME_NAME) VALUES ('CS110', 'DIPLOMA IN COMPUTER SCIENCE');</a:t>
            </a:r>
          </a:p>
          <a:p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INSERT INTO PROGRAMMES (PROGRAMME_CODE, PROGRAMME_NAME) VALUES ('AC110', 'DIPLOMA IN ACCOUNTING');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INSERT INTO PROGRAMMES (PROGRAMME_CODE, PROGRAMME_NAME) VALUES ('AT110', 'DIPLOMA IN PLANTATION');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INSERT INTO PROGRAMMES (PROGRAMME_CODE, PROGRAMME_NAME) VALUES ('AS120', 'DIPLOMA IN SCIENCE');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7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DATA INTO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DATA INTO TABLES THAT DO NOT HAVE ANY FKs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971800"/>
            <a:ext cx="80772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INSERT INTO STATES VALUES (1, 'SELANGOR');</a:t>
            </a:r>
          </a:p>
          <a:p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INSERT INTO STATES VALUES (2, 'PAHANG');</a:t>
            </a:r>
          </a:p>
          <a:p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INSERT INTO STATES VALUES (3, 'KUALA LUMPUR');</a:t>
            </a:r>
          </a:p>
          <a:p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INSERT INTO STATES VALUES (4, 'SELANGOR');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1440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EXISTING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STATE NAME BELONGS TO STATE_ID = 4 TO KELANTAN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9718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UPDATE STATES </a:t>
            </a:r>
          </a:p>
          <a:p>
            <a:r>
              <a:rPr lang="en-US" sz="3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SET </a:t>
            </a:r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STATE_NAME = 'KELANTAN';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556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INSERTING DATA INTO OTHER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DATA FOR SEVERAL ATTRIBUTES INTO STUDENTS TABLE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971800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INSERT INTO STUDENTS (STUDENT_ID, STUDENT_NAME, PROGRAMME_CODE, STATE_ID) </a:t>
            </a:r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VALUES ('2006666002', 'HARUN SALIM BACHIK', 'CS110', 1);</a:t>
            </a:r>
          </a:p>
        </p:txBody>
      </p:sp>
    </p:spTree>
    <p:extLst>
      <p:ext uri="{BB962C8B-B14F-4D97-AF65-F5344CB8AC3E}">
        <p14:creationId xmlns:p14="http://schemas.microsoft.com/office/powerpoint/2010/main" val="16620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INSERTING DATA INTO OTHER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DATA WITHOUT SPECIFYING ATTRIBUTES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971800"/>
            <a:ext cx="8077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INSERT INTO STUDENTS</a:t>
            </a:r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VALUES ('2006666003', 'EZZAT AMER BIN AMIRUL AZREEN', '931012145613', 'CS110', 1);</a:t>
            </a:r>
          </a:p>
        </p:txBody>
      </p:sp>
    </p:spTree>
    <p:extLst>
      <p:ext uri="{BB962C8B-B14F-4D97-AF65-F5344CB8AC3E}">
        <p14:creationId xmlns:p14="http://schemas.microsoft.com/office/powerpoint/2010/main" val="17911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42" y="2057400"/>
            <a:ext cx="8784515" cy="2037646"/>
          </a:xfrm>
        </p:spPr>
      </p:pic>
    </p:spTree>
    <p:extLst>
      <p:ext uri="{BB962C8B-B14F-4D97-AF65-F5344CB8AC3E}">
        <p14:creationId xmlns:p14="http://schemas.microsoft.com/office/powerpoint/2010/main" val="257884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UPDATING DATA FOR MULTIPLE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READ, UNDERSTAND, AND TYPE THE CODE…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971800"/>
            <a:ext cx="8077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UPDATE STUDENTS</a:t>
            </a:r>
          </a:p>
          <a:p>
            <a:r>
              <a:rPr lang="en-US" sz="3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SET</a:t>
            </a:r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STUDENT_NAME = 'ZIZAN RAZAK',</a:t>
            </a:r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STUDENT_IC = '770812095477'</a:t>
            </a:r>
          </a:p>
          <a:p>
            <a:r>
              <a:rPr lang="en-US" sz="3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WHERE</a:t>
            </a:r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STUDENT_NO = '2006666002';</a:t>
            </a:r>
          </a:p>
        </p:txBody>
      </p:sp>
    </p:spTree>
    <p:extLst>
      <p:ext uri="{BB962C8B-B14F-4D97-AF65-F5344CB8AC3E}">
        <p14:creationId xmlns:p14="http://schemas.microsoft.com/office/powerpoint/2010/main" val="378446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DELETING DATA FROM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 DATA BASED ON PK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9718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DELETE FROM STATES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3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WHERE</a:t>
            </a:r>
          </a:p>
          <a:p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STATE_ID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4;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53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5400" dirty="0" smtClean="0"/>
              <a:t>THE END OF BASIC SQL…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897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CREATING 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NEW DATABASE IN IBM DB2:</a:t>
            </a:r>
          </a:p>
          <a:p>
            <a:pPr lvl="1"/>
            <a:r>
              <a:rPr lang="en-US" dirty="0" smtClean="0"/>
              <a:t>WIZARD</a:t>
            </a:r>
          </a:p>
          <a:p>
            <a:pPr lvl="1"/>
            <a:r>
              <a:rPr lang="en-US" dirty="0" smtClean="0"/>
              <a:t>COMMAND LINE PROCESSOR (CLP)</a:t>
            </a:r>
          </a:p>
          <a:p>
            <a:r>
              <a:rPr lang="en-US" dirty="0" smtClean="0"/>
              <a:t>SQL: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4114800"/>
            <a:ext cx="815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Courier New" pitchFamily="49" charset="0"/>
                <a:cs typeface="Courier New" pitchFamily="49" charset="0"/>
              </a:rPr>
              <a:t>CREATE DATABASE </a:t>
            </a:r>
            <a:r>
              <a:rPr lang="en-US" sz="4400" b="1" dirty="0" smtClean="0">
                <a:latin typeface="Courier New" pitchFamily="49" charset="0"/>
                <a:cs typeface="Courier New" pitchFamily="49" charset="0"/>
              </a:rPr>
              <a:t>DB_NAME</a:t>
            </a:r>
            <a:endParaRPr lang="en-US" sz="4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03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CREATING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TABLES THAT </a:t>
            </a:r>
            <a:r>
              <a:rPr lang="en-US" b="1" dirty="0" smtClean="0"/>
              <a:t>DO NOT HAVE </a:t>
            </a:r>
            <a:r>
              <a:rPr lang="en-US" dirty="0" smtClean="0"/>
              <a:t>ANY FKs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894"/>
          <a:stretch/>
        </p:blipFill>
        <p:spPr>
          <a:xfrm>
            <a:off x="5867400" y="2131963"/>
            <a:ext cx="2908232" cy="20376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2248" y="3581400"/>
            <a:ext cx="87431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CREATE TABLE PROGRAMMES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PROGRAMME_CODE VARCHAR(5) NOT NULL 	PRIMARY KEY,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PROGRAMME_NAME VARCHAR(100)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80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CREATING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TABLES THAT HAVE FKs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427397"/>
            <a:ext cx="8077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CREATE TABLE STUDENTS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STUDENT_ID VARCHAR(10) NOT NULL 	PRIMARY KEY,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STUDENT_NAME VARCHAR(255) NOT NULL,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STUDENT_ICNO VARCHAR(12),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PROGRAMME_CODE VARCHAR(5),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FOREIGN KEY (PROGRAMME_CODE) 	REFERENCES 	PROGRAMMES 	(PROGRAMME_CODE)</a:t>
            </a:r>
          </a:p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28"/>
          <a:stretch/>
        </p:blipFill>
        <p:spPr>
          <a:xfrm>
            <a:off x="6162964" y="1371600"/>
            <a:ext cx="2531822" cy="1703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24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TABLE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NEW COLUMN/ATTRIBUTE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5146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ALTER TABLE STUDENTS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ADD COLUMN STUDENT_GENDER VARCHAR(6);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4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TABLE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UPDATE/CHANGE DATATYPE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514600"/>
            <a:ext cx="8077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ALTER TABLE STUDENTS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ALTER COLUMN STUDENT_GENDER SET DATATYPE VARCHAR(1);</a:t>
            </a:r>
          </a:p>
          <a:p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ALTER TABLE STUDENTS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ALTER COLUMN PROGRAMME_CODE SET NOT NULL;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86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TABLE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RENAME COLUMN/ATTRIBUTE NAME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51460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ALTER TABLE STUDENTS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RENAME COLUMN STUDENT_GENDER TO STUDENTGENDER;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2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TABLE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DROP COLUMN/ATTRIBUTE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5146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ALTER TABLE STUDENTS</a:t>
            </a:r>
          </a:p>
          <a:p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DROP COLUMN STUDENTGENDER;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7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462</Words>
  <Application>Microsoft Office PowerPoint</Application>
  <PresentationFormat>On-screen Show (4:3)</PresentationFormat>
  <Paragraphs>124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SQL CREATE, INSERT, UPDATE, DELETE</vt:lpstr>
      <vt:lpstr>ERD</vt:lpstr>
      <vt:lpstr>STEPS IN CREATING DB</vt:lpstr>
      <vt:lpstr>STEPS IN CREATING TABLES</vt:lpstr>
      <vt:lpstr>STEPS IN CREATING TABLES</vt:lpstr>
      <vt:lpstr>MODIFYING TABLE STRUCTURE</vt:lpstr>
      <vt:lpstr>MODIFYING TABLE STRUCTURE</vt:lpstr>
      <vt:lpstr>MODIFYING TABLE STRUCTURE</vt:lpstr>
      <vt:lpstr>MODIFYING TABLE STRUCTURE</vt:lpstr>
      <vt:lpstr>MODIFYING TABLE STRUCTURE</vt:lpstr>
      <vt:lpstr>MODIFYING TABLE STRUCTURE</vt:lpstr>
      <vt:lpstr>MODIFYING TABLE STRUCTURE</vt:lpstr>
      <vt:lpstr>DROPPING A TABLE</vt:lpstr>
      <vt:lpstr>REORGANIZE ALL TABLES</vt:lpstr>
      <vt:lpstr>INSERTING DATA INTO TABLES</vt:lpstr>
      <vt:lpstr>INSERTING DATA INTO TABLES</vt:lpstr>
      <vt:lpstr>UPDATING EXISTING DATA</vt:lpstr>
      <vt:lpstr>INSERTING DATA INTO OTHER TABLES</vt:lpstr>
      <vt:lpstr>INSERTING DATA INTO OTHER TABLES</vt:lpstr>
      <vt:lpstr>UPDATING DATA FOR MULTIPLE ATTRIBUTES</vt:lpstr>
      <vt:lpstr>DELETING DATA FROM TABLE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CREATE, INSERT, UPDATE, DELETE</dc:title>
  <dc:creator>Eizan Aziz</dc:creator>
  <cp:lastModifiedBy>UiTM Pahang</cp:lastModifiedBy>
  <cp:revision>10</cp:revision>
  <dcterms:created xsi:type="dcterms:W3CDTF">2013-09-03T09:45:45Z</dcterms:created>
  <dcterms:modified xsi:type="dcterms:W3CDTF">2013-09-03T12:01:54Z</dcterms:modified>
</cp:coreProperties>
</file>